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0" r:id="rId54"/>
    <p:sldId id="31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8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9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5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1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7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48EF-5E89-4E32-BC58-F42A358A42A1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64C7-8271-46B3-AE5E-D91C69F1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Отчет Жюри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утверждению победителей и призеров регионального этапа Всероссийской олимпиады школьников по предмету «Физическая культура»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2019-2020 </a:t>
            </a:r>
            <a:r>
              <a:rPr lang="ru-RU" b="1" dirty="0"/>
              <a:t>учебном году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от «10» февраля 2020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22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296"/>
            <a:ext cx="7387608" cy="60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7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138"/>
            <a:ext cx="7603749" cy="398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2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031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5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883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4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5770"/>
            <a:ext cx="8008524" cy="42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7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4825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7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780386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3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655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4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77580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8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9902"/>
            <a:ext cx="7838690" cy="406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872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3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6944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6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374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6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780678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66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814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9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31757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9608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58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5166"/>
            <a:ext cx="7490551" cy="37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9171"/>
            <a:ext cx="77043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43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4665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517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084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6330"/>
            <a:ext cx="8645700" cy="39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9" y="1052736"/>
            <a:ext cx="8640960" cy="393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440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48464" cy="40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9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04448" cy="41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5417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5078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0" y="719638"/>
            <a:ext cx="8878047" cy="335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" y="404663"/>
            <a:ext cx="8650635" cy="570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937735" cy="55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66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" y="620688"/>
            <a:ext cx="876125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8532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06966" cy="30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27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51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1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9499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1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82422" cy="54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1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36818" cy="29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1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0522" cy="55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11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12860"/>
            <a:ext cx="8856984" cy="312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58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785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5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611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4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616"/>
            <a:ext cx="8934797" cy="336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58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" y="404664"/>
            <a:ext cx="82960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4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8966423" cy="32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4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862457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27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8" y="620688"/>
            <a:ext cx="8657601" cy="417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2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7351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6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2" y="980728"/>
            <a:ext cx="8622990" cy="18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1966"/>
            <a:ext cx="729049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855"/>
            <a:ext cx="785043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3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</Words>
  <Application>Microsoft Office PowerPoint</Application>
  <PresentationFormat>Экран (4:3)</PresentationFormat>
  <Paragraphs>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Отчет Жюри по утверждению победителей и призеров регионального этапа Всероссийской олимпиады школьников по предмету «Физическая культура»  в 2019-2020 учебном году  от «10» февраля 2020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ИРОСО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Яшина Светлана Александровна</dc:creator>
  <cp:lastModifiedBy>Яшина Светлана Александровна</cp:lastModifiedBy>
  <cp:revision>6</cp:revision>
  <dcterms:created xsi:type="dcterms:W3CDTF">2020-02-12T21:50:52Z</dcterms:created>
  <dcterms:modified xsi:type="dcterms:W3CDTF">2020-02-13T01:51:33Z</dcterms:modified>
</cp:coreProperties>
</file>