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34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7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7762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37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674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793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666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6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72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7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46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12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72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4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8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46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D027-989F-466C-9C19-B71E904906F0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3AD01F-A491-451A-9344-5AB1ECE0E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1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061" y="1520628"/>
            <a:ext cx="8950818" cy="3714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Заседание городского </a:t>
            </a:r>
            <a:endParaRPr 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методического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объединения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учителей физической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культуры</a:t>
            </a:r>
          </a:p>
          <a:p>
            <a:pPr lvl="0" algn="ctr">
              <a:lnSpc>
                <a:spcPct val="107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г.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Южно-Сахалинска.</a:t>
            </a:r>
          </a:p>
          <a:p>
            <a:pPr lvl="0" algn="ctr">
              <a:lnSpc>
                <a:spcPct val="107000"/>
              </a:lnSpc>
            </a:pP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lnSpc>
                <a:spcPct val="107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проведения: 2 ноября 2016 г.</a:t>
            </a:r>
          </a:p>
          <a:p>
            <a:pPr lvl="0" algn="r">
              <a:lnSpc>
                <a:spcPct val="107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проведения: МБОУ Лицей 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lvl="0" algn="r">
              <a:lnSpc>
                <a:spcPct val="107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Рук. МО: Мошкова М.Ю.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1701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577" y="540913"/>
            <a:ext cx="10251584" cy="5756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Заседание городского методического объединения </a:t>
            </a:r>
            <a:endParaRPr lang="ru-RU" sz="2800" dirty="0" smtClean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учителей физической культуры г. Южно-Сахалинска.</a:t>
            </a:r>
            <a:endParaRPr lang="ru-RU" sz="2800" dirty="0" smtClean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Темы заседания: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 результатов школьного этапа Всероссийской олимпиады школьников по физической культуре (рекомендации по проведению и подведению итогов).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и документация школьных спортивных клубов муниципального образования г. Южно-Сахалинска.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Итоги выступления команд-участниц Всероссийского этапа «Президентских спортивных игр и состязаний школьников».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Итоги прошедших и планируемые муниципальные соревнования (проблемы и пути решения).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Разное.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729" y="166857"/>
            <a:ext cx="9581881" cy="6612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 </a:t>
            </a: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результатов школьного этапа </a:t>
            </a:r>
            <a:endParaRPr lang="ru-RU" sz="2800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Всероссийской </a:t>
            </a: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олимпиады школьников </a:t>
            </a:r>
            <a:endParaRPr lang="ru-RU" sz="2800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физической </a:t>
            </a: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культуре. </a:t>
            </a:r>
          </a:p>
          <a:p>
            <a:pPr lvl="0">
              <a:lnSpc>
                <a:spcPct val="107000"/>
              </a:lnSpc>
            </a:pPr>
            <a:endParaRPr lang="ru-RU" sz="2400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!!!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Методические рекомендации центральной предметной комиссии РФ – это как положение о соревнованиях.</a:t>
            </a:r>
          </a:p>
          <a:p>
            <a:pPr lvl="0">
              <a:lnSpc>
                <a:spcPct val="107000"/>
              </a:lnSpc>
            </a:pP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Приняло участие в школьном этапе 12 общеобразовательных учреждений: </a:t>
            </a:r>
          </a:p>
          <a:p>
            <a:pPr lvl="0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Гимназия №1,2,3, Лицей №1,2, СОШ №1,4,6,8,16,18,26.</a:t>
            </a:r>
          </a:p>
          <a:p>
            <a:pPr lvl="0">
              <a:lnSpc>
                <a:spcPct val="107000"/>
              </a:lnSpc>
            </a:pPr>
            <a:endParaRPr lang="ru-RU" sz="2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Правильное подведение итогов в 3 образовательных учреждениях (по представленным протоколам): Гимназия №1,2, Лицей №1.</a:t>
            </a:r>
          </a:p>
          <a:p>
            <a:pPr lvl="0">
              <a:lnSpc>
                <a:spcPct val="107000"/>
              </a:lnSpc>
            </a:pPr>
            <a:endParaRPr lang="ru-RU" sz="2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Проходной балл для муниципального этапа – 50 баллов ???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5655"/>
            <a:ext cx="9672034" cy="549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endParaRPr lang="ru-RU" sz="2800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документация </a:t>
            </a:r>
            <a:endParaRPr lang="ru-RU" sz="2800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школьных </a:t>
            </a: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спортивных клубов </a:t>
            </a:r>
            <a:endParaRPr lang="ru-RU" sz="2800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муниципального </a:t>
            </a: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г. Южно-Сахалинска</a:t>
            </a: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ctr">
              <a:lnSpc>
                <a:spcPct val="107000"/>
              </a:lnSpc>
            </a:pPr>
            <a:endParaRPr lang="ru-RU" sz="24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!!! Внеурочная деятельность по предмету это обязательный компонент ФГОС.</a:t>
            </a:r>
          </a:p>
          <a:p>
            <a:pPr lvl="0" algn="ctr">
              <a:lnSpc>
                <a:spcPct val="107000"/>
              </a:lnSpc>
            </a:pPr>
            <a:endParaRPr lang="ru-RU" sz="24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Один из вариантов внеурочной деятельности это организация и работа школьных спортивных клубов.</a:t>
            </a:r>
          </a:p>
          <a:p>
            <a:pPr lvl="0" algn="ctr">
              <a:lnSpc>
                <a:spcPct val="107000"/>
              </a:lnSpc>
            </a:pPr>
            <a:endParaRPr lang="ru-RU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Проблема учителей физической культуры –</a:t>
            </a: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планирование и оформление необходимой документации.</a:t>
            </a:r>
            <a:endParaRPr lang="ru-RU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5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87238"/>
            <a:ext cx="101485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7882" y="168348"/>
            <a:ext cx="8989454" cy="6689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Рекомендуемый перечень локальных актов Клуба.</a:t>
            </a: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Положение Клуба.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Приказ по школе о создании Клуба.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Должные инструкции руководителя Клуба, педагогов дополнительного образования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Расписание занятий.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Списочный состав членов Клуба.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Списки воспитанников спортсменов-разрядников.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Журналы групп, занимающихся в спортивных секциях.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Положение о Совете Клуба.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Списочный состав Совета Клуба.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Протоколы заседания Совета Клуба.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Списочный состав физоргов.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Календарный план спортивно-массовой работы на год с учетом календарного плана Федерации школьного спорта.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Положения о проведении </a:t>
            </a:r>
            <a:r>
              <a:rPr lang="ru-RU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внутришкольных</a:t>
            </a: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спортивно-массовых мероприятий.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Протоколы соревнований.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Инструкции по охране труда.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Отчеты о проведении спортивно-массовых мероприятий (соревнований, праздники, акции и др.)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и итоги участия в соревнованиях школы, города, области и т.д.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Копии годовых отчетов о проделанной работе.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02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494" y="227179"/>
            <a:ext cx="9817996" cy="6941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Итоги прошедших и планируемые муниципальные соревнования (проблемы и пути решения</a:t>
            </a: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Прошли соревнования:</a:t>
            </a:r>
          </a:p>
          <a:p>
            <a:pPr marL="457200" lvl="0" indent="-457200">
              <a:lnSpc>
                <a:spcPct val="107000"/>
              </a:lnSpc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Спартакиада НОУ: мини-футбол, многоборье;</a:t>
            </a:r>
          </a:p>
          <a:p>
            <a:pPr marL="342900" lvl="0" indent="-342900">
              <a:lnSpc>
                <a:spcPct val="107000"/>
              </a:lnSpc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«Президентские состязания»: эстафета и 2 вида по многоборью.</a:t>
            </a:r>
          </a:p>
          <a:p>
            <a:pPr lvl="0">
              <a:lnSpc>
                <a:spcPct val="107000"/>
              </a:lnSpc>
            </a:pPr>
            <a:r>
              <a:rPr lang="ru-RU" sz="2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(приказы об итогах соревнований –хранить в портфолио)</a:t>
            </a: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Идут соревнования:</a:t>
            </a:r>
          </a:p>
          <a:p>
            <a:pPr marL="342900" lvl="0" indent="-342900">
              <a:lnSpc>
                <a:spcPct val="107000"/>
              </a:lnSpc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КЭС-</a:t>
            </a:r>
            <a:r>
              <a:rPr lang="ru-RU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баскет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ДЮСШ по игровым видам 31- 6 ноября 2016 г.</a:t>
            </a: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Предстоят соревнования:</a:t>
            </a:r>
          </a:p>
          <a:p>
            <a:pPr marL="342900" lvl="0" indent="-342900">
              <a:lnSpc>
                <a:spcPct val="107000"/>
              </a:lnSpc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«Пр. состязания»: 4 вида по многоборью и теоретический конкурс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(дата, место,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судьи, награждение ???)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«Мини-футбол в школу»: 2 возраста (дата, место, судьи, награждение ???)</a:t>
            </a:r>
          </a:p>
          <a:p>
            <a:pPr marL="342900" lvl="0" indent="-342900">
              <a:lnSpc>
                <a:spcPct val="107000"/>
              </a:lnSpc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Сдача норм ГТО (выпускники) ст. Спартак 10-11 ноября 2016 г.;</a:t>
            </a:r>
          </a:p>
          <a:p>
            <a:pPr marL="342900" lvl="0" indent="-342900">
              <a:lnSpc>
                <a:spcPct val="107000"/>
              </a:lnSpc>
              <a:buFontTx/>
              <a:buChar char="-"/>
            </a:pP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ервенство города по волейболу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(дата, место,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судьи, награждение ???)</a:t>
            </a:r>
            <a:endParaRPr lang="ru-RU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ru-RU" sz="24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42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474</Words>
  <Application>Microsoft Office PowerPoint</Application>
  <PresentationFormat>Широкоэкранный</PresentationFormat>
  <Paragraphs>71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8</cp:revision>
  <dcterms:created xsi:type="dcterms:W3CDTF">2016-11-01T10:37:08Z</dcterms:created>
  <dcterms:modified xsi:type="dcterms:W3CDTF">2017-01-29T07:21:16Z</dcterms:modified>
</cp:coreProperties>
</file>