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22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993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04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0977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882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43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22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3217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30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56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623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26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550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9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32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28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5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27.03.2019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353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774" y="998420"/>
            <a:ext cx="11565228" cy="397957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МЕТОДИЧЕСКОЕ ОБЪЕДИНЕНИЕ    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УЧИТЕЛЕЙ ФИЗИЧЕСКОЙ КУЛЬТУРЫ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Г. ЮЖНО-САХАЛИНСКА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ДАТА ПРОВЕДЕНИЯ: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28.03.2019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Г.</a:t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                                             МЕСТО </a:t>
            </a:r>
            <a:r>
              <a:rPr lang="ru-RU" sz="22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ПРОВЕДЕНИЯ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МАОУ СОШ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№5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                                                                             </a:t>
            </a:r>
            <a:r>
              <a:rPr lang="ru-RU" sz="18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Рук.МО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</a:t>
            </a:r>
            <a:r>
              <a:rPr lang="ru-RU" sz="20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ошкова </a:t>
            </a:r>
            <a:r>
              <a:rPr lang="ru-RU" sz="20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М.Ю.</a:t>
            </a:r>
            <a:endParaRPr lang="ru-RU" sz="20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01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3142" y="1048977"/>
            <a:ext cx="10972800" cy="4919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defRPr/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Темы заседания:</a:t>
            </a:r>
          </a:p>
          <a:p>
            <a:pPr lvl="0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Универсально-учебные 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в условиях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ФГОС. </a:t>
            </a:r>
          </a:p>
          <a:p>
            <a:pPr lvl="0">
              <a:defRPr/>
            </a:pPr>
            <a:r>
              <a:rPr lang="ru-RU" sz="2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Иванова Надежда Павловна, учитель МАОУ Гимназия №2.</a:t>
            </a:r>
            <a:endParaRPr lang="ru-RU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ru-RU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муниципальных спортивных соревнований.</a:t>
            </a:r>
          </a:p>
          <a:p>
            <a:pPr lvl="0">
              <a:defRPr/>
            </a:pPr>
            <a:endParaRPr lang="ru-RU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Семинар-практикум:</a:t>
            </a:r>
          </a:p>
          <a:p>
            <a:pPr lvl="0">
              <a:defRPr/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Туристические навыки в реализации вариативной части учебной программы по физической культуре и внеурочной деятельности</a:t>
            </a:r>
            <a:r>
              <a:rPr lang="ru-RU" sz="24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». </a:t>
            </a:r>
          </a:p>
          <a:p>
            <a:pPr lvl="0">
              <a:defRPr/>
            </a:pPr>
            <a:r>
              <a:rPr lang="ru-RU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Анкудинов Владимир Федорович, 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педагог дополнительного </a:t>
            </a:r>
            <a:r>
              <a:rPr lang="ru-RU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образования МБУ ДО Центр </a:t>
            </a:r>
            <a:r>
              <a:rPr lang="ru-RU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детско-юношеского туризма </a:t>
            </a:r>
            <a:r>
              <a:rPr lang="ru-RU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г. Южно-Сахалинска</a:t>
            </a:r>
            <a:r>
              <a:rPr lang="ru-RU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defRPr/>
            </a:pP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Разное.</a:t>
            </a:r>
            <a:endParaRPr lang="ru-RU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7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9200" y="1232158"/>
            <a:ext cx="1058091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u="sng" dirty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Волейбол 2004 и младше </a:t>
            </a:r>
            <a:r>
              <a:rPr lang="ru-RU" sz="2800" b="1" u="sng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(юноши) </a:t>
            </a:r>
            <a:r>
              <a:rPr lang="ru-RU" sz="2800" b="1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800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8-13 апрель </a:t>
            </a:r>
            <a:r>
              <a:rPr lang="ru-RU" sz="2800" dirty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г.</a:t>
            </a:r>
          </a:p>
          <a:p>
            <a:pPr lvl="0" algn="ctr"/>
            <a:endParaRPr lang="ru-RU" sz="2800" b="1" u="sng" dirty="0" smtClean="0">
              <a:solidFill>
                <a:srgbClr val="7A00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800" b="1" u="sng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Баскетбол </a:t>
            </a:r>
          </a:p>
          <a:p>
            <a:pPr lvl="0" algn="ctr"/>
            <a:r>
              <a:rPr lang="ru-RU" sz="2800" b="1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5-7 класс – </a:t>
            </a:r>
            <a:r>
              <a:rPr lang="ru-RU" sz="2800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2-7 апреля, </a:t>
            </a:r>
          </a:p>
          <a:p>
            <a:pPr lvl="0" algn="ctr"/>
            <a:r>
              <a:rPr lang="ru-RU" sz="2800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судейская 29 марта в 17-00, Пограничная 49</a:t>
            </a:r>
          </a:p>
          <a:p>
            <a:pPr lvl="0" algn="ctr"/>
            <a:r>
              <a:rPr lang="ru-RU" sz="2800" b="1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7-9 класс – </a:t>
            </a:r>
            <a:r>
              <a:rPr lang="ru-RU" sz="2800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сентябрь 2019 г.</a:t>
            </a:r>
            <a:endParaRPr lang="ru-RU" sz="2800" dirty="0">
              <a:solidFill>
                <a:srgbClr val="7A00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2800" b="1" u="sng" dirty="0" smtClean="0">
              <a:solidFill>
                <a:srgbClr val="7A008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800" b="1" u="sng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Президентские </a:t>
            </a:r>
            <a:r>
              <a:rPr lang="ru-RU" sz="2800" b="1" u="sng" dirty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игры </a:t>
            </a:r>
            <a:r>
              <a:rPr lang="ru-RU" sz="2800" b="1" u="sng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2006-07 г.р. – </a:t>
            </a:r>
          </a:p>
          <a:p>
            <a:pPr lvl="0" algn="ctr"/>
            <a:r>
              <a:rPr lang="ru-RU" sz="2800" dirty="0" smtClean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800" dirty="0">
                <a:solidFill>
                  <a:srgbClr val="7A00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13 - 30 апреля 2019 г.</a:t>
            </a:r>
          </a:p>
          <a:p>
            <a:pPr lvl="0" algn="ctr"/>
            <a:r>
              <a:rPr lang="ru-RU" sz="24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стритбол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н/теннис (одновременно, 2 дня)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шашки (2 дня), 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легкая атлетика примерно 22-24 апреля 2019 г.</a:t>
            </a:r>
            <a:endParaRPr lang="ru-R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39426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151</Words>
  <Application>Microsoft Office PowerPoint</Application>
  <PresentationFormat>Широкоэкранный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Franklin Gothic Medium</vt:lpstr>
      <vt:lpstr>След самолета</vt:lpstr>
      <vt:lpstr>          МЕТОДИЧЕСКОЕ ОБЪЕДИНЕНИЕ           УЧИТЕЛЕЙ ФИЗИЧЕСКОЙ КУЛЬТУРЫ                 Г. ЮЖНО-САХАЛИНСКА                                              ДАТА ПРОВЕДЕНИЯ: 28.03.2019 Г.                                                                                             МЕСТО ПРОВЕДЕНИЯ: МАОУ СОШ №5                                                                                                                             Рук.МО: Мошкова М.Ю.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          УЧИТЕЛЕЙ ФИЗИЧЕСКОЙ КУЛЬТУРЫ                 Г. ЮЖНО-САХАЛИНСКА                                              ДАТА ПРОВЕДЕНИЯ: 28.03.2019 Г.                                                                                             МЕСТО ПРОВЕДЕНИЯ: МАОУ СОШ №5                                                                                                                             Рук.МО: Мошкова М.Ю.</dc:title>
  <dc:creator>Марина</dc:creator>
  <cp:lastModifiedBy>Марина</cp:lastModifiedBy>
  <cp:revision>3</cp:revision>
  <dcterms:created xsi:type="dcterms:W3CDTF">2019-03-27T07:17:16Z</dcterms:created>
  <dcterms:modified xsi:type="dcterms:W3CDTF">2019-03-27T07:28:16Z</dcterms:modified>
</cp:coreProperties>
</file>