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414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2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2091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59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15CA46-2865-4836-8A87-6EB47B2BB4A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A846F9E-88EB-4C1A-9EDD-95E91BCCE0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98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3" y="728399"/>
            <a:ext cx="110381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А ну-ка, все вместе.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п.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«Дедка» (и далее вся команда) в положении низкого приседа.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команде «марш» начинает движение бегом до конуса (10-12м) и обратно. За стартовой линией находится в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«Бабка». «Дедка» берет «Бабку» за руку и вдвоем бегут до конуса и обратно, «Бабка» берет «Внучку» за руку и втроем продолжают движение и т.д. пока вся команда не выполнит эстафету.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эстафеты фиксируется, когда «Мышка» пересекает стартовую линию.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сек. за каждое нарушение – потеря атрибута костюма, ранний выход за стартовую линию, невыполнение И. п., сбивание конуса, не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оббегание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конуса, разрыв связки рук во время эстафеты.</a:t>
            </a:r>
          </a:p>
        </p:txBody>
      </p:sp>
    </p:spTree>
    <p:extLst>
      <p:ext uri="{BB962C8B-B14F-4D97-AF65-F5344CB8AC3E}">
        <p14:creationId xmlns:p14="http://schemas.microsoft.com/office/powerpoint/2010/main" val="20993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543" y="1056811"/>
            <a:ext cx="10657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Запасы на зиму.</a:t>
            </a:r>
          </a:p>
          <a:p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«Дедка» с лопатой в руках, 2 репки (б/больные мячи) на полу за стартовой линией.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команде «марш» начинает двигать один мяч лопатой, другой мяч ногой (можно помогать рукой) до конуса на расстоянии 10-12 м и обратно. Далее команда повторяет тоже, что и «Дедка».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эстафеты фиксируется, когда «Мышка» пересекает стартовую линию с мячами и лопатой.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сек. за каждое нарушение – потеря атрибута костюма, ранний выход за стартовую линию, не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оббегание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конуса, сбивание конуса, фальстарт.</a:t>
            </a:r>
          </a:p>
        </p:txBody>
      </p:sp>
    </p:spTree>
    <p:extLst>
      <p:ext uri="{BB962C8B-B14F-4D97-AF65-F5344CB8AC3E}">
        <p14:creationId xmlns:p14="http://schemas.microsoft.com/office/powerpoint/2010/main" val="32588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913" y="1258784"/>
            <a:ext cx="109945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Наведи порядок в доме.</a:t>
            </a:r>
          </a:p>
          <a:p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команда без «Дедки» стоит лицом в круг, держась за руки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Дедка»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спиной к команде соперника.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команде «марш», не разжимая рук «завязаться узлом, запутаться» в течении 1 минуты. По команде «стоп» прекратить движение.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«Дедка» по команде «марш» поворачивается и начинает распутывать команду соперника в исходное положение.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эстафеты фиксируется, когда команда становится в И. п.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сек. за каждое нарушение – потеря атрибута костюма, разжимание (разрыв) рук, подглядывание «Дедки».</a:t>
            </a:r>
          </a:p>
        </p:txBody>
      </p:sp>
    </p:spTree>
    <p:extLst>
      <p:ext uri="{BB962C8B-B14F-4D97-AF65-F5344CB8AC3E}">
        <p14:creationId xmlns:p14="http://schemas.microsoft.com/office/powerpoint/2010/main" val="41817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33" y="351692"/>
            <a:ext cx="2669531" cy="2468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7957" y="3041027"/>
            <a:ext cx="10325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Полотенечный волейбол.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команды: не менее 6 человек (3 пары) педагогических работников (из них не более одного участника мужского пола).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Инвентарь: тканное полотно – размер 100 см х 150 см (либо полотенечное полотно), волейбольный мяч.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Площадка: стандартная волейбольная площадка 9 х 18 м, высота сетки 200 см (либо площадка для японского волейбола) с линией для подачи мяча на расстоянии 8 м от средней линии.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игры: …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128" y="4216179"/>
            <a:ext cx="10958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Конкурс «Сюрприз».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Задание конкурса разрабатывается организаторами фестиваля и доводится до сведения участников непосредственно во время проведения. Задания разрабатывается с учетом выполнения без специальной профессиональной физической и технической подготовки участников.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36" y="192951"/>
            <a:ext cx="3969316" cy="38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671" y="941760"/>
            <a:ext cx="11000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	УСЛОВИЯ ПОДВЕДЕНИЯ ИТОГОВ.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	Мероприятия Фестиваля ФСК проводятся с подведением командного и общекомандного зачета.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	Победители I и II этапа Фестиваля ФСК определяются в соответствии с программой и условиями проведения Фестиваля, составленными школьными клубами муниципальных общеобразовательных учреждений.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6.3.	На соревнованиях III этапа Фестиваля ФСК: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определяются места, занятые командами ФСК в каждом виде программы;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определяются места, занятые командами ФСК в общекомандном зачете по всем видам программы по наименьшей сумме мест.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равной сумме очков, места определяются по количеству первых (вторых, третьих и т.д.) мест…</a:t>
            </a:r>
          </a:p>
        </p:txBody>
      </p:sp>
    </p:spTree>
    <p:extLst>
      <p:ext uri="{BB962C8B-B14F-4D97-AF65-F5344CB8AC3E}">
        <p14:creationId xmlns:p14="http://schemas.microsoft.com/office/powerpoint/2010/main" val="42215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077" y="889844"/>
            <a:ext cx="10691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romanUcPeriod" startAt="7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НАГРАЖДЕНИЕ.</a:t>
            </a:r>
          </a:p>
          <a:p>
            <a:pPr marL="514350" indent="-514350" algn="ctr">
              <a:buAutoNum type="romanUcPeriod" startAt="7"/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	Команды ФСК, занявшие первые, вторые и третьи места на III этапе Фестиваля в отдельных видах фестивальной программы, награждаются медалями и грамотами.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	Команды ФСК, занявшие 1-3 места в общекомандном зачете на III этапе, награждаются дипломами соответствующих степеней, медалями и памятными кубками.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7.5.	Представители команд призеров и победителей во всех видах фестивальной программы награждаются дипломами.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7.6.    Участники Фестиваля ФСК награждаются дипломом «Участника».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7.7.    Сторонние организации вправе предоставить дополнительные памятные призы, для награждения победителей и призёров, сувенирная продукция для участников Фестиваля ФСК.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265" y="200527"/>
            <a:ext cx="1098686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	УСЛОВИЕ ФИНАНСИРОВАНИЯ.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	Финансовое обеспечение I этапа Фестиваля ФСК осуществляют общеобразовательные учреждения.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	Финансовое обеспечение, связанное с организационными расходами по подготовке и проведению II этапа Фестиваля ФСК, осуществляется за счет средств бюджета муниципального образования и внебюджетных средств других участвующих организаций.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 Финансовое обеспечение, связанное с организационными расходами по подготовке и проведению III этапа Фестиваля ФСК, осуществляется за счет средств регионального бюджета Сахалинской области.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8.4.  Расходы на проезд, проживание и питание участников осуществляются за счет командирующей организации</a:t>
            </a:r>
            <a:r>
              <a:rPr lang="ru-RU" dirty="0" smtClean="0"/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	ОБЕСПЕЧЕНИЕ БЕЗОПАСНОСТИ УЧАСТНИКОВ.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	Фестиваль ФСК проводится на объектах спорта, включенных во Всероссийский реестр объектов спорта, в соответствии с Федеральным законом от 04 декабря 2007 года № 329-ФЗ «О физической культуре и спорте в Российской Федерации», отвечающих требованиям соответствующих нормативных правовых актов, действующих на территории Российской Федерации по вопросам обеспечения общественного порядка и безопасности участников и зрителей, при наличии актов готовности объекта спорта к проведению спортивных соревнований, утвержденных в установленном порядке…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889" y="1443841"/>
            <a:ext cx="105789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	СТРАХОВАНИЕ УЧАСТНИКОВ.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Фестивале ФСК осуществляется только при наличии полиса (оригинала) о страховании жизни и здоровья от несчастных случаев, который предоставляется в комиссию по допуску участников в день соревнований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XI.	ПОДАЧА ЗАЯВОК НА УЧАСТИЕ.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Предварительные заявки на участие в каждом из видов программы Фестиваля (приложение 1), с указанием ответственного лица за формирование команды и контактным телефоном, подаются в соответствии со сроками «Положения о проведении Спартакиады трудовых коллективов среди образовательных учреждений Сахалинской области»…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790" y="277397"/>
            <a:ext cx="1128229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Фестивале физкультурно-спортивных клубов педагогических работников в зачет Спартакиады трудовых коллективов общеобразовательных учреждений Сахалинской области.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I.	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проведения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Фестиваля физкультурно-спортивных клубов (далее Фестиваль ФСК) педагогических работников Сахалинской области является укрепление здоровья, вовлечение педагогов в систематические занятия физической культурой и спортом, пропаганда здорового образа жизни.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фестиваля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ФСК педагогических работников: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определить лучшие ФСК образовательных учреждений;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повысить двигательную активность педагогических работников;     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способствовать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командообразованию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сплочению коллектива;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совершенствовать у педагогов общечеловеческие социально-значимые ценности.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619" y="229665"/>
            <a:ext cx="106211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МЕСТО И СРОКИ ПРОВЕДЕНИЯ ФЕСТИВАЛЯ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ФСК проводится в три этапа: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– проводится в ОУ в срок до начала 2 этапа.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– проводится в муниципальных образованиях, в срок до подачи предварительных заявок на 3 этап Спартакиады трудовых коллективов работников образовательных организаций.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– региональный, проводится в сроках проведения Спартакиады трудовых коллективов работников образовательных организаций в г. Южно-Сахалинске.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	ОРГАНИЗАТОРЫ ФЕСТИВАЛЯ.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	Общее руководство организацией и проведением III этапа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Фестиваля ФСК осуществляется Министерством образования Сахалинской области, Министерством спорта Сахалинской области, Департаментом образования администрации г. Южно-Сахалинска, Региональной общественной организацией «Олимпийский совет Сахалинской области», ГАОУ ДПО «Институт развития образования Сахалинской области» имени Заслуженного учителя РФ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В.Д.Гуревича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996" y="608490"/>
            <a:ext cx="111838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	ТРЕБОВАНИЯ К УЧАСТНИКАМ, УСЛОВИЕ ИХ ДОПУСКА, СНЯТИЯ КОМАНДЫ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	К Фестивалю ФСК III этапа допускаются команды педагогических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работников, победители II этапа Спартакиады трудовых коллективов среди общеобразовательных организаций Сахалинской области.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	К участию в соревнованиях Фестиваля ФСК допускаются педагогические работники муниципальных общеобразовательных учреждений, являющиеся гражданами Российской Федерации, со стажем работы не менее 6 месяцев в данной общеобразовательной организации и возрастной категории 21 год и старше.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	Количественный состав команды на региональный этап Фестиваля ФСК не менее 6 педагогических работников, из них не более одного участника мужского пола.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	К участию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допускаются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работники, участвующие в спортивных видах Спартакиады трудовых коллективов общеобразовательных организаций Сахалинской области.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4.5.	Участники команд физкультурно-спортивных клубов, допущенные к участию в соревнованиях II и III этапа Фестиваля ФСК, должны иметь единую спортивную форму (указание принадлежности к образовательному учреждению приветствуется)…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197" y="401830"/>
            <a:ext cx="110853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	ПРОГРАММА ФЕСТИВАЛЯ.</a:t>
            </a: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Творческий конкурс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Тема творческого конкурса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«Учитель! Ты покоряешь все высоты!»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творческом конкурсе принимают участие не менее 6 педагогических работников.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Для раскрытия темы могут быть использованы элементы танцевального, вокального, музыкального, ораторского, поэтического, сценического искусства, юмора, пантомимы, клоунады, элементы различных видов спорта (акробатики, художественной гимнастики и др.), синхронное выполнение физических упражнений, костюмы, декорации, реквизит, видеоролики и др. Время выступления – до 4 минут…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69" y="4556814"/>
            <a:ext cx="2053926" cy="2145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95" y="4556814"/>
            <a:ext cx="1734007" cy="21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603" y="3109186"/>
            <a:ext cx="10860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Веселый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«Весёлый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комплексные эстафеты (5-6 эстафет), где принимают участие не менее 6 педагогических работников (из них не более одного участника мужского пола), включающая виды двигательной деятельности и элементов видов спорта. Программа комплексных эстафет и условия их проведения будет сообщены организаторами Фестиваля за неделю до их проведения. Количество замен участников не ограничено.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17" y="126170"/>
            <a:ext cx="3006230" cy="29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89858"/>
            <a:ext cx="9427029" cy="6106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97" y="189057"/>
            <a:ext cx="1471850" cy="15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857" y="1274525"/>
            <a:ext cx="10308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В поход на огород.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Исходное положение (И. п.)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«Дедка» (и далее вся команда) ставит ногу в ведро, в руке лопата.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команде «марш» начинает движение до конуса (10-12м) и обратно, передача инвентаря и старт следующего участника осуществляется за линией старта с И. п.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эстафеты фиксируется, когда «Мышка» пересекает стартовую линию.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сек. за каждое нарушение – потеря инвентаря и атрибута костюма, выход за стартовую линию, не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оббегание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конуса, сбивание конуса, фальстарт, невыполнение И. п.</a:t>
            </a:r>
          </a:p>
        </p:txBody>
      </p:sp>
    </p:spTree>
    <p:extLst>
      <p:ext uri="{BB962C8B-B14F-4D97-AF65-F5344CB8AC3E}">
        <p14:creationId xmlns:p14="http://schemas.microsoft.com/office/powerpoint/2010/main" val="41053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3" y="142917"/>
            <a:ext cx="112449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Найди репку.</a:t>
            </a: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п.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«Дедка» (и далее «Бабка», «Внучка») с завязанными глазами, держит ведро на вытянутых вперед руках. «Жучка» стоит с репкой в руках на стуле на расстоянии 10-12м.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команде «марш» «Дедка» выполняет 2 поворота на 360 и начинает движение в сторону «Жучки». «Жучка» направляет и корректирует движение «Дедки» словами голосом. «Дедка» доходит до «Жучки», она кладет репку в ведро и уходит. На стул встает «Кошка» и забирает репку из ведра.  «Дедка» развязывает глаза и бежит с ведром до «Бабки», передает ведро, и эстафета начинается с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(бабка-кошка, внучка-мышка).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эстафеты фиксируется, когда «Мышка» кладет репку в ведро «Внучки».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Для корректировки движения запрещено использовать любые усилители голоса, свисток, руки рупором и прочие атрибуты (время команды аннулируется).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Штраф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сек. за каждое нарушение – потеря инвентаря и атрибута костюма, ранний выход за стартовую линию, выполнение неполных оборотов, невыполнение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Штраф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сек. за каждое нарушение -  невыполнение оборотов, подглядывание.</a:t>
            </a:r>
          </a:p>
        </p:txBody>
      </p:sp>
    </p:spTree>
    <p:extLst>
      <p:ext uri="{BB962C8B-B14F-4D97-AF65-F5344CB8AC3E}">
        <p14:creationId xmlns:p14="http://schemas.microsoft.com/office/powerpoint/2010/main" val="42480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73</TotalTime>
  <Words>51</Words>
  <Application>Microsoft Office PowerPoint</Application>
  <PresentationFormat>Широкоэкранный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физкультурно-спортивных  клубов  педагогических работников образовательных организаций</dc:title>
  <dc:creator>Марина</dc:creator>
  <cp:lastModifiedBy>Марина</cp:lastModifiedBy>
  <cp:revision>9</cp:revision>
  <dcterms:created xsi:type="dcterms:W3CDTF">2023-09-09T08:02:29Z</dcterms:created>
  <dcterms:modified xsi:type="dcterms:W3CDTF">2023-12-14T10:56:30Z</dcterms:modified>
</cp:coreProperties>
</file>