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7417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7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55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5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13419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75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80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97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44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99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933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C79A5-AE26-4A9B-9B84-9EB7C423982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C48BCB-AD34-46C5-BE3C-FE81D09E8F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861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797" y="3164407"/>
            <a:ext cx="9453092" cy="23932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методическое объединение учителей физической культуры</a:t>
            </a:r>
            <a:b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г. </a:t>
            </a:r>
            <a:r>
              <a:rPr lang="ru-RU" sz="4400" dirty="0" err="1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Южно-сахалинск</a:t>
            </a: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ru-RU" sz="48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797" y="3889421"/>
            <a:ext cx="9607640" cy="1803042"/>
          </a:xfrm>
        </p:spPr>
        <p:txBody>
          <a:bodyPr>
            <a:normAutofit fontScale="62500" lnSpcReduction="2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                   ДАТА </a:t>
            </a: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ПРОВЕДЕНИЯ: </a:t>
            </a:r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26.09.2018 </a:t>
            </a: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Г.</a:t>
            </a:r>
            <a:b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                           МЕСТО ПРОВЕДЕНИЯ: МАОУ Лицей №</a:t>
            </a:r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1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                                                    </a:t>
            </a: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ул. Комсомольская 191а </a:t>
            </a:r>
            <a:b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                                                         </a:t>
            </a:r>
            <a:r>
              <a:rPr lang="ru-RU" sz="44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Рук.МО</a:t>
            </a:r>
            <a:r>
              <a:rPr lang="ru-RU" sz="4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Мошкова М.Ю</a:t>
            </a:r>
            <a:r>
              <a:rPr lang="ru-RU" sz="2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заседания: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171" y="838201"/>
            <a:ext cx="10983686" cy="5747656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Вопросы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и проведения муниципальных соревнований школьных спортивных клубов на 2018-2019 учебный год. 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М.Н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Богданова, специалист </a:t>
            </a:r>
            <a:r>
              <a:rPr lang="ru-RU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деп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образования г. Южно-Сахалинска.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Разделы программы по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физической культуре в соответствии с рабочей программой и методическими рекомендациями (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5-11 класс,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ФГОС). Автор программы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В.И.Лях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М.Ю.Мошкова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рук. МО.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Школьный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этап ВСОШ по физической культуре. </a:t>
            </a:r>
            <a:r>
              <a:rPr lang="ru-RU" sz="2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М.Ю.Мошкова</a:t>
            </a:r>
            <a:r>
              <a:rPr lang="ru-RU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рук. МО</a:t>
            </a:r>
            <a:r>
              <a:rPr lang="ru-RU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Организация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внеурочной деятельности в рамках ФГОС 5-9 класс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- Мастер-класс по волейболу.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- Мастер-класс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бадминтону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Долгов Сергей Владимирович, зам. председателя федерации бадминтона Сахалинской 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30999"/>
              </p:ext>
            </p:extLst>
          </p:nvPr>
        </p:nvGraphicFramePr>
        <p:xfrm>
          <a:off x="957945" y="218923"/>
          <a:ext cx="10755084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441">
                  <a:extLst>
                    <a:ext uri="{9D8B030D-6E8A-4147-A177-3AD203B41FA5}">
                      <a16:colId xmlns:a16="http://schemas.microsoft.com/office/drawing/2014/main" val="3489543039"/>
                    </a:ext>
                  </a:extLst>
                </a:gridCol>
                <a:gridCol w="6732186">
                  <a:extLst>
                    <a:ext uri="{9D8B030D-6E8A-4147-A177-3AD203B41FA5}">
                      <a16:colId xmlns:a16="http://schemas.microsoft.com/office/drawing/2014/main" val="2766749512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val="2116131691"/>
                    </a:ext>
                  </a:extLst>
                </a:gridCol>
                <a:gridCol w="1004552">
                  <a:extLst>
                    <a:ext uri="{9D8B030D-6E8A-4147-A177-3AD203B41FA5}">
                      <a16:colId xmlns:a16="http://schemas.microsoft.com/office/drawing/2014/main" val="3300421826"/>
                    </a:ext>
                  </a:extLst>
                </a:gridCol>
                <a:gridCol w="1049322">
                  <a:extLst>
                    <a:ext uri="{9D8B030D-6E8A-4147-A177-3AD203B41FA5}">
                      <a16:colId xmlns:a16="http://schemas.microsoft.com/office/drawing/2014/main" val="97078272"/>
                    </a:ext>
                  </a:extLst>
                </a:gridCol>
              </a:tblGrid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№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                             Разделы программы.                     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 ФГОС</a:t>
                      </a:r>
                      <a:endParaRPr lang="ru-RU" sz="1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5-9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10-11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85735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Базовая часть: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75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88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88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70479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1.1.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Знания</a:t>
                      </a:r>
                      <a:r>
                        <a:rPr lang="ru-RU" sz="1600" b="1" baseline="0" dirty="0" smtClean="0"/>
                        <a:t> о ФК.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/>
                        <a:t>в процессе</a:t>
                      </a:r>
                      <a:endParaRPr lang="ru-RU" sz="12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01044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1.2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Способы физкультурной деятельности.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05881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1.2.1.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Самостоятельные занятия.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3572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1.2.2.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Самонаблюдение и самоконтроль.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113073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1.2.3.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Оценка эффективности занятий.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845867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1.3.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Физическое совершенствование.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75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73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74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603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1.3.1.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Физкультурно-оздоровительная деятельность.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578"/>
                  </a:ext>
                </a:extLst>
              </a:tr>
              <a:tr h="334888">
                <a:tc rowSpan="6">
                  <a:txBody>
                    <a:bodyPr/>
                    <a:lstStyle/>
                    <a:p>
                      <a:r>
                        <a:rPr lang="ru-RU" sz="1600" dirty="0" smtClean="0"/>
                        <a:t>1.3.2.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Спортивно-оздоровительная деятельность: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29890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спортивные игры;                                                        (плавание)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28402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гимнастика с элементами</a:t>
                      </a:r>
                      <a:r>
                        <a:rPr lang="ru-RU" sz="1600" baseline="0" dirty="0" smtClean="0"/>
                        <a:t> акробатики;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97894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легкая атлетика;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49200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лыжная подготовка;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05675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r>
                        <a:rPr lang="ru-RU" sz="1600" dirty="0" err="1" smtClean="0"/>
                        <a:t>прикладно</a:t>
                      </a:r>
                      <a:r>
                        <a:rPr lang="ru-RU" sz="1600" dirty="0" smtClean="0"/>
                        <a:t>-ориентированная подготовка          (единоборства)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2(6)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46870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2.</a:t>
                      </a:r>
                      <a:endParaRPr lang="ru-RU" sz="16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Вариативная часть: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27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14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14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19795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2.1.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Связанный с региональными, национальными особенностями.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036961"/>
                  </a:ext>
                </a:extLst>
              </a:tr>
              <a:tr h="3275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2.2.</a:t>
                      </a:r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выбору учителя, учащихся, определяемой самой школой.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78548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102</a:t>
                      </a:r>
                      <a:endParaRPr lang="ru-RU" sz="16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102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102</a:t>
                      </a:r>
                      <a:endParaRPr lang="ru-RU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4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4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166" y="705344"/>
            <a:ext cx="1117450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Типы уроков в соответствии с ФГОС:</a:t>
            </a:r>
          </a:p>
          <a:p>
            <a:endParaRPr lang="ru-RU" sz="4400" b="1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Уроки с образовательно-познавательной направленностью.</a:t>
            </a:r>
          </a:p>
          <a:p>
            <a:pPr marL="742950" lvl="0" indent="-742950">
              <a:buFontTx/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с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образовательно-обучающей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направленностью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0" indent="-742950">
              <a:buFontTx/>
              <a:buAutoNum type="arabicPeriod"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с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образовательно-тренировочной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направленностью.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>
              <a:buFontTx/>
              <a:buAutoNum type="arabicPeriod"/>
            </a:pP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2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301" y="720367"/>
            <a:ext cx="111975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Всероссийская олимпиада </a:t>
            </a:r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по ФК.</a:t>
            </a:r>
            <a:endParaRPr lang="ru-RU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проведению школьного и муниципального этапов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ВСОШ 2018-2019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уч. </a:t>
            </a:r>
            <a:endParaRPr lang="ru-RU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проведения: 18 октября 2018 г. </a:t>
            </a:r>
          </a:p>
          <a:p>
            <a:pPr lvl="0" algn="ctr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на выполнения заданий: до 3 ч.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!!!Протоколы </a:t>
            </a:r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школьного этапа правильно оформить по предлагаемому шаблону.</a:t>
            </a:r>
          </a:p>
        </p:txBody>
      </p:sp>
    </p:spTree>
    <p:extLst>
      <p:ext uri="{BB962C8B-B14F-4D97-AF65-F5344CB8AC3E}">
        <p14:creationId xmlns:p14="http://schemas.microsoft.com/office/powerpoint/2010/main" val="17335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349</Words>
  <Application>Microsoft Office PowerPoint</Application>
  <PresentationFormat>Широкоэкранный</PresentationFormat>
  <Paragraphs>105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Crop</vt:lpstr>
      <vt:lpstr> методическое объединение учителей физической культуры г. Южно-сахалинск  </vt:lpstr>
      <vt:lpstr>Темы заседания: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учителей физической культуры г. Южно-сахалинск</dc:title>
  <dc:creator>Марина</dc:creator>
  <cp:lastModifiedBy>Марина</cp:lastModifiedBy>
  <cp:revision>12</cp:revision>
  <dcterms:created xsi:type="dcterms:W3CDTF">2018-09-24T09:43:53Z</dcterms:created>
  <dcterms:modified xsi:type="dcterms:W3CDTF">2018-09-25T22:23:04Z</dcterms:modified>
</cp:coreProperties>
</file>