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64" r:id="rId5"/>
    <p:sldId id="265" r:id="rId6"/>
    <p:sldId id="266" r:id="rId7"/>
    <p:sldId id="267" r:id="rId8"/>
    <p:sldId id="268" r:id="rId9"/>
    <p:sldId id="269" r:id="rId10"/>
    <p:sldId id="263" r:id="rId11"/>
    <p:sldId id="261" r:id="rId12"/>
    <p:sldId id="260" r:id="rId13"/>
    <p:sldId id="262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18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3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956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4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9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24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59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6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0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19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9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05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8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2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8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1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C9EA1-61ED-422A-9208-903ED01D471E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0700A-1EE8-446F-B729-E3AFCE392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09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9" y="2148114"/>
            <a:ext cx="5443218" cy="1973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065668"/>
            <a:ext cx="5844652" cy="41380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3601" y="5409789"/>
            <a:ext cx="51909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Для учащихся основной школы.</a:t>
            </a:r>
          </a:p>
          <a:p>
            <a:pPr algn="r"/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Мошкова Марина Юрьевна</a:t>
            </a:r>
          </a:p>
          <a:p>
            <a:pPr algn="r"/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Мастер спорта СССР, почетный работник </a:t>
            </a:r>
          </a:p>
          <a:p>
            <a:pPr algn="r"/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основного общего образования РФ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45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359229"/>
            <a:ext cx="6154057" cy="6233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359229"/>
            <a:ext cx="5587999" cy="62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464457"/>
            <a:ext cx="5834742" cy="589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7" y="204861"/>
            <a:ext cx="5840167" cy="64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595086"/>
            <a:ext cx="5689599" cy="5907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86" y="101601"/>
            <a:ext cx="5776686" cy="66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1" y="406400"/>
            <a:ext cx="6286930" cy="6030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59657"/>
            <a:ext cx="5544457" cy="65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0" y="522514"/>
            <a:ext cx="10885715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3" y="592902"/>
            <a:ext cx="4223915" cy="5974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4" y="1706430"/>
            <a:ext cx="6985943" cy="46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57" y="205971"/>
            <a:ext cx="3715658" cy="6395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457" y="205971"/>
            <a:ext cx="3018972" cy="20141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36457" y="2220135"/>
            <a:ext cx="31350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 1930 году газета «Комсомольская правда» обратилась к народам СССР с призывом быть здоровыми, сильными и спортивными. В обращении впервые говорилось о всесоюзных состязаниях на право получения значка ГТО («Готов к труду и обороне»).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5" y="205971"/>
            <a:ext cx="4457160" cy="65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942" y="294253"/>
            <a:ext cx="114227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1934 г. для школьников разработали нормативы БГТО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«Будь готов к труду и обороне». 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стала базовой ступенью комплекса. Помимо чисто спортивных зачетов учащиеся должны были иметь знания по оказанию первой помощи, уметь проводить занятия по физкультуре и судить определенные виды спорта. 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зменения вносились в 1940, 1947, 1955, 1959, 1965 годах.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всесоюзный физкультурный комплекс ГТО был утверждён постановлением ЦК КПСС и Совета Министров СССР 17 января 1972 года № 61.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комплекс был направлен на развитие силы, ловкости, смелости и упорства.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первой ступени «Смелые и ловкие»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мальчиков и девочек 10–13 лет тренеры искали будущих звезд спорта.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ступень «Спортивная смена»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предназначалась для подростков 14–15 лет. Помимо спортивных дисциплин можно было сдать норматив на туристические навыки, отправившись в поход.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ступень «Сила и мужество»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сдавали учащиеся последних классов. От мальчиков требовалось выполнить нормативы, необходимые для службы в армии.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ступень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называлась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совершенство».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рамки: 19–39 лет у мужчин 	(подкатегории 19–28 и 29–39) и 19–34 лет женщин (подкатегории19-28 и 29–34).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 ступень, «Бодрость и здоровье»,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сдавали мужчины от 40 лет и женщины от 35 лет. Главной 	задачей этой категории было сохранить крепкое здоровье. Серебряных значков здесь не было, 			только золотые.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ont.ws/uploads/pic/2015/9/1%20%28263%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80457"/>
            <a:ext cx="8258628" cy="50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0286" y="290286"/>
            <a:ext cx="11640457" cy="98697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Сравнительные нормативы на золотой значок ГТО в СССР (16 -18 лет) и РФ (16 -17 лет)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1258"/>
            <a:ext cx="11611429" cy="8998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ГТО придумали в Германии, и система в разном виде живет во многих странах.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788229" y="1393373"/>
            <a:ext cx="8128000" cy="268514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спортивный значок (немецкий нагрудный знак Национального спорта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sportabzeichen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был создан около 100 лет назад – в 1913 году. Таким образом, данная награда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явлется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одной из старейших спортивных наград в Германии, которая всё еще является действующей.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примеру, в СССР нормы ГТО были введены лишь в 1931 году.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93373"/>
            <a:ext cx="3004457" cy="4930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58" y="4078514"/>
            <a:ext cx="5370285" cy="20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14" y="823847"/>
            <a:ext cx="10247086" cy="50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62856" y="290285"/>
            <a:ext cx="11538857" cy="2235198"/>
          </a:xfrm>
        </p:spPr>
        <p:txBody>
          <a:bodyPr>
            <a:normAutofit fontScale="92500"/>
          </a:bodyPr>
          <a:lstStyle/>
          <a:p>
            <a:r>
              <a:rPr lang="ru-RU" sz="2400" b="1" cap="all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Австрия.</a:t>
            </a:r>
            <a:r>
              <a:rPr lang="ru-RU" sz="2400" cap="all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Спортивный значок ÖSTA – </a:t>
            </a:r>
            <a:r>
              <a:rPr lang="ru-RU" sz="2400" cap="all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ru-RU" sz="2400" cap="all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all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Abzeichen</a:t>
            </a:r>
            <a:r>
              <a:rPr lang="ru-RU" sz="2400" cap="all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создан в 1920 году. Существует 9 его разновидностей. Для взрослых существует базовый и усиленный уровень, по каждому уровню – бронзовые (18-29 лет), серебряные (30-39 лет) и золотые значки (40 лет и выше). Итого 6 видов</a:t>
            </a:r>
            <a:r>
              <a:rPr lang="ru-RU" sz="2400" cap="all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i="1" dirty="0" smtClean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Австрийские </a:t>
            </a:r>
            <a:r>
              <a:rPr lang="ru-RU" sz="22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lang="ru-RU" sz="2200" b="1" i="1" dirty="0" smtClean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значки. </a:t>
            </a:r>
          </a:p>
          <a:p>
            <a:r>
              <a:rPr lang="ru-RU" sz="2200" b="1" i="1" dirty="0" smtClean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Базовый уровень.                                                  Расширенный </a:t>
            </a:r>
            <a:r>
              <a:rPr lang="ru-RU" sz="22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уровень.</a:t>
            </a:r>
            <a:endParaRPr lang="ru-R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" y="2786742"/>
            <a:ext cx="1524132" cy="1505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852" y="2786741"/>
            <a:ext cx="1524132" cy="1505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848" y="2786741"/>
            <a:ext cx="1524132" cy="1505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424" y="2786740"/>
            <a:ext cx="1524132" cy="150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771" y="2786740"/>
            <a:ext cx="1524132" cy="1505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6366" y="2786740"/>
            <a:ext cx="1524132" cy="15058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55695" y="4463109"/>
            <a:ext cx="7013458" cy="321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Молодёжные австрийские спортивные значки.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1918" y="4955389"/>
            <a:ext cx="1524132" cy="1505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4277" y="4955388"/>
            <a:ext cx="1524132" cy="15058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6636" y="4955387"/>
            <a:ext cx="152413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87" y="1001486"/>
            <a:ext cx="9782628" cy="54974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8514" y="530630"/>
            <a:ext cx="9202112" cy="33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Австрия. Нормативы по группе 13-18 лет, мальчики.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256" y="150168"/>
            <a:ext cx="11727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Швеции существует так называемый </a:t>
            </a:r>
          </a:p>
          <a:p>
            <a:pPr algn="ctr"/>
            <a:r>
              <a:rPr lang="ru-RU" sz="28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«Школьный спортивный значок».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812" t="10703" r="8286" b="8413"/>
          <a:stretch/>
        </p:blipFill>
        <p:spPr>
          <a:xfrm>
            <a:off x="261256" y="1307474"/>
            <a:ext cx="3188013" cy="3148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28" y="1307475"/>
            <a:ext cx="8011886" cy="53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164</TotalTime>
  <Words>130</Words>
  <Application>Microsoft Office PowerPoint</Application>
  <PresentationFormat>Широкоэкранный</PresentationFormat>
  <Paragraphs>25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Georgia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Сравнительные нормативы на золотой значок ГТО в СССР (16 -18 лет) и РФ (16 -17 лет)</vt:lpstr>
      <vt:lpstr>ГТО придумали в Германии, и система в разном виде живет во многих странах.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15</cp:revision>
  <dcterms:created xsi:type="dcterms:W3CDTF">2016-03-31T07:28:29Z</dcterms:created>
  <dcterms:modified xsi:type="dcterms:W3CDTF">2017-03-05T09:02:08Z</dcterms:modified>
</cp:coreProperties>
</file>