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media/image20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58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9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56FD-C377-4443-B56A-C78D312CE143}" type="datetimeFigureOut">
              <a:rPr lang="ru-RU" smtClean="0"/>
              <a:t>01.09.2016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8BF12-8099-4669-960C-F0E8FD99BD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908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56FD-C377-4443-B56A-C78D312CE143}" type="datetimeFigureOut">
              <a:rPr lang="ru-RU" smtClean="0"/>
              <a:t>01.09.2016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8BF12-8099-4669-960C-F0E8FD99BD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068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56FD-C377-4443-B56A-C78D312CE143}" type="datetimeFigureOut">
              <a:rPr lang="ru-RU" smtClean="0"/>
              <a:t>01.09.2016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8BF12-8099-4669-960C-F0E8FD99BDCE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8040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56FD-C377-4443-B56A-C78D312CE143}" type="datetimeFigureOut">
              <a:rPr lang="ru-RU" smtClean="0"/>
              <a:t>01.09.2016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8BF12-8099-4669-960C-F0E8FD99BD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9421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56FD-C377-4443-B56A-C78D312CE143}" type="datetimeFigureOut">
              <a:rPr lang="ru-RU" smtClean="0"/>
              <a:t>01.09.2016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8BF12-8099-4669-960C-F0E8FD99BDCE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312209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56FD-C377-4443-B56A-C78D312CE143}" type="datetimeFigureOut">
              <a:rPr lang="ru-RU" smtClean="0"/>
              <a:t>01.09.2016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8BF12-8099-4669-960C-F0E8FD99BD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5482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56FD-C377-4443-B56A-C78D312CE143}" type="datetimeFigureOut">
              <a:rPr lang="ru-RU" smtClean="0"/>
              <a:t>01.09.2016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8BF12-8099-4669-960C-F0E8FD99BD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3378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56FD-C377-4443-B56A-C78D312CE143}" type="datetimeFigureOut">
              <a:rPr lang="ru-RU" smtClean="0"/>
              <a:t>01.09.2016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8BF12-8099-4669-960C-F0E8FD99BD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156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56FD-C377-4443-B56A-C78D312CE143}" type="datetimeFigureOut">
              <a:rPr lang="ru-RU" smtClean="0"/>
              <a:t>01.09.2016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8BF12-8099-4669-960C-F0E8FD99BD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441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56FD-C377-4443-B56A-C78D312CE143}" type="datetimeFigureOut">
              <a:rPr lang="ru-RU" smtClean="0"/>
              <a:t>01.09.2016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8BF12-8099-4669-960C-F0E8FD99BD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234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56FD-C377-4443-B56A-C78D312CE143}" type="datetimeFigureOut">
              <a:rPr lang="ru-RU" smtClean="0"/>
              <a:t>01.09.2016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8BF12-8099-4669-960C-F0E8FD99BD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078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56FD-C377-4443-B56A-C78D312CE143}" type="datetimeFigureOut">
              <a:rPr lang="ru-RU" smtClean="0"/>
              <a:t>01.09.2016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8BF12-8099-4669-960C-F0E8FD99BD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017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56FD-C377-4443-B56A-C78D312CE143}" type="datetimeFigureOut">
              <a:rPr lang="ru-RU" smtClean="0"/>
              <a:t>01.09.2016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8BF12-8099-4669-960C-F0E8FD99BD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582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56FD-C377-4443-B56A-C78D312CE143}" type="datetimeFigureOut">
              <a:rPr lang="ru-RU" smtClean="0"/>
              <a:t>01.09.2016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8BF12-8099-4669-960C-F0E8FD99BD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210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56FD-C377-4443-B56A-C78D312CE143}" type="datetimeFigureOut">
              <a:rPr lang="ru-RU" smtClean="0"/>
              <a:t>01.09.2016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8BF12-8099-4669-960C-F0E8FD99BD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969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56FD-C377-4443-B56A-C78D312CE143}" type="datetimeFigureOut">
              <a:rPr lang="ru-RU" smtClean="0"/>
              <a:t>01.09.2016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8BF12-8099-4669-960C-F0E8FD99BD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379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056FD-C377-4443-B56A-C78D312CE143}" type="datetimeFigureOut">
              <a:rPr lang="ru-RU" smtClean="0"/>
              <a:t>01.09.2016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E18BF12-8099-4669-960C-F0E8FD99BD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042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88317" y="4875191"/>
            <a:ext cx="7647710" cy="2000617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Программа </a:t>
            </a:r>
            <a:br>
              <a:rPr lang="ru-RU" sz="4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по физической культуре. </a:t>
            </a:r>
            <a:br>
              <a:rPr lang="ru-RU" sz="4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5 класс.</a:t>
            </a:r>
            <a:endParaRPr lang="ru-RU" sz="40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540" y="146026"/>
            <a:ext cx="6541264" cy="49197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23273" y="1657615"/>
            <a:ext cx="2577797" cy="168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47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2119" y="365125"/>
            <a:ext cx="9206346" cy="1941657"/>
          </a:xfrm>
        </p:spPr>
        <p:txBody>
          <a:bodyPr>
            <a:norm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четверть.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Баскетбол.   Лыжные гонки.    Зарница.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02" b="3952"/>
          <a:stretch/>
        </p:blipFill>
        <p:spPr>
          <a:xfrm>
            <a:off x="5880387" y="1807186"/>
            <a:ext cx="4010890" cy="40088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51" y="1807186"/>
            <a:ext cx="4351436" cy="32635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690" y="3272160"/>
            <a:ext cx="4320887" cy="324066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31882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027" y="240434"/>
            <a:ext cx="10536382" cy="1297421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четверть.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Пионербол с элементами волейбола.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744" y="1683326"/>
            <a:ext cx="5780809" cy="433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91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6601" y="223655"/>
            <a:ext cx="5150427" cy="11361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 четверть.</a:t>
            </a:r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Легкая атлетика.</a:t>
            </a:r>
            <a:r>
              <a:rPr lang="ru-RU" dirty="0" smtClean="0">
                <a:latin typeface="Arial Black" panose="020B0A04020102020204" pitchFamily="34" charset="0"/>
              </a:rPr>
              <a:t/>
            </a:r>
            <a:br>
              <a:rPr lang="ru-RU" dirty="0" smtClean="0">
                <a:latin typeface="Arial Black" panose="020B0A04020102020204" pitchFamily="34" charset="0"/>
              </a:rPr>
            </a:br>
            <a:r>
              <a:rPr lang="ru-RU" sz="2800" dirty="0" smtClean="0">
                <a:latin typeface="Arial Black" panose="020B0A04020102020204" pitchFamily="34" charset="0"/>
              </a:rPr>
              <a:t/>
            </a:r>
            <a:br>
              <a:rPr lang="ru-RU" sz="2800" dirty="0" smtClean="0">
                <a:latin typeface="Arial Black" panose="020B0A04020102020204" pitchFamily="34" charset="0"/>
              </a:rPr>
            </a:br>
            <a:endParaRPr lang="ru-RU" sz="2800" dirty="0"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41" y="1626008"/>
            <a:ext cx="3505470" cy="223302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17373" y="1501317"/>
            <a:ext cx="7554191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физической </a:t>
            </a:r>
            <a:b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подготовленности по основным      </a:t>
            </a:r>
          </a:p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двигательным способностям: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скорость – бег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30м (сек.);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гибкость – наклон вперед из положения стоя (см);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сила – подтягивание в висе (мальчики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в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полувисе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(девочки) (кол-во раз);</a:t>
            </a:r>
          </a:p>
          <a:p>
            <a:pPr marL="342900" indent="-342900">
              <a:buFontTx/>
              <a:buChar char="-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скоростно-силовые способности – прыжок в длину с места (см);</a:t>
            </a:r>
          </a:p>
          <a:p>
            <a:pPr marL="285750" indent="-285750">
              <a:buFontTx/>
              <a:buChar char="-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ыносливость – 6-и мин.  бег. (м).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Бег, прыжки, эстафеты, подвижные и спортивные игры (мини-футбол, пионербол, вышибалы и др.).</a:t>
            </a:r>
            <a:r>
              <a:rPr lang="ru-RU" dirty="0">
                <a:latin typeface="Arial Black" panose="020B0A04020102020204" pitchFamily="34" charset="0"/>
              </a:rPr>
              <a:t/>
            </a:r>
            <a:br>
              <a:rPr lang="ru-RU" dirty="0">
                <a:latin typeface="Arial Black" panose="020B0A04020102020204" pitchFamily="34" charset="0"/>
              </a:rPr>
            </a:br>
            <a:r>
              <a:rPr lang="ru-RU" dirty="0">
                <a:latin typeface="Arial Black" panose="020B0A04020102020204" pitchFamily="34" charset="0"/>
              </a:rPr>
              <a:t/>
            </a:r>
            <a:br>
              <a:rPr lang="ru-RU" dirty="0">
                <a:latin typeface="Arial Black" panose="020B0A04020102020204" pitchFamily="34" charset="0"/>
              </a:rPr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56" y="4125191"/>
            <a:ext cx="2831440" cy="252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20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6" y="260082"/>
            <a:ext cx="8596668" cy="13208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Баскетбол. </a:t>
            </a:r>
            <a:endParaRPr lang="ru-RU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59" y="1061337"/>
            <a:ext cx="6366456" cy="477484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002769" y="1580882"/>
            <a:ext cx="417785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Стойки, перемещения, ведение мяча, передачи мяча, броски в кольцо, подвижные игры и эстафеты, учебная игра</a:t>
            </a:r>
            <a:r>
              <a:rPr lang="ru-RU" sz="28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19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3825" y="281996"/>
            <a:ext cx="5512324" cy="5100495"/>
          </a:xfrm>
        </p:spPr>
        <p:txBody>
          <a:bodyPr>
            <a:normAutofit fontScale="90000"/>
          </a:bodyPr>
          <a:lstStyle/>
          <a:p>
            <a:r>
              <a:rPr lang="ru-RU" sz="5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   </a:t>
            </a:r>
            <a:r>
              <a:rPr lang="ru-RU" sz="4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2 </a:t>
            </a:r>
            <a:r>
              <a:rPr lang="ru-RU" sz="4400" dirty="0">
                <a:solidFill>
                  <a:srgbClr val="FF0000"/>
                </a:solidFill>
                <a:latin typeface="Arial Black" panose="020B0A04020102020204" pitchFamily="34" charset="0"/>
              </a:rPr>
              <a:t>четверть.</a:t>
            </a:r>
            <a:r>
              <a:rPr lang="ru-RU" sz="4000" dirty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ru-RU" sz="40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     Гимнастика.</a:t>
            </a:r>
            <a:br>
              <a:rPr lang="ru-RU" sz="4000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       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на    </a:t>
            </a:r>
            <a:b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гимнастических снарядах: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параллельные (мал.) и разновысокие брусья (дев.);</a:t>
            </a:r>
            <a:b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бревно (дев.);</a:t>
            </a:r>
            <a:b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перекладина (мал.);</a:t>
            </a:r>
            <a:b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опорный прыжок через козла;</a:t>
            </a:r>
            <a:b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кольца;</a:t>
            </a:r>
            <a:b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акробатика.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77" y="728806"/>
            <a:ext cx="3201148" cy="27209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7" t="20909" r="21894" b="23333"/>
          <a:stretch/>
        </p:blipFill>
        <p:spPr>
          <a:xfrm>
            <a:off x="292677" y="3895977"/>
            <a:ext cx="3201148" cy="26295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148" y="728806"/>
            <a:ext cx="2808316" cy="30119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8"/>
          <a:stretch/>
        </p:blipFill>
        <p:spPr>
          <a:xfrm>
            <a:off x="9006148" y="4032009"/>
            <a:ext cx="2808316" cy="2493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54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918" y="210394"/>
            <a:ext cx="9691255" cy="100461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3 четверть.</a:t>
            </a:r>
            <a:r>
              <a:rPr lang="ru-RU" sz="3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Лыжная подготовка (2 урока в неделю).</a:t>
            </a:r>
            <a:r>
              <a:rPr lang="ru-RU" sz="3600" dirty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ru-RU" sz="36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54" y="1454727"/>
            <a:ext cx="3761510" cy="25076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173" y="1507391"/>
            <a:ext cx="3810000" cy="2540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253162" y="1369735"/>
            <a:ext cx="426738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Стойки, 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ходьба, бег, </a:t>
            </a:r>
          </a:p>
          <a:p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подъемы и спуски.</a:t>
            </a:r>
          </a:p>
          <a:p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Разучивание лыжных ходов.</a:t>
            </a:r>
          </a:p>
          <a:p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игры и </a:t>
            </a:r>
          </a:p>
          <a:p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эстафеты на лыжах.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33896" y="4089886"/>
            <a:ext cx="81152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Баскетбол (5 уроков).  Волейбол (5 уроков).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973" y="4632166"/>
            <a:ext cx="2760518" cy="20703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532" y="4632166"/>
            <a:ext cx="2754013" cy="206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24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1466" y="429372"/>
            <a:ext cx="3609109" cy="11892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4 </a:t>
            </a:r>
            <a:r>
              <a:rPr lang="ru-RU" sz="4400" dirty="0">
                <a:solidFill>
                  <a:srgbClr val="FF0000"/>
                </a:solidFill>
                <a:latin typeface="Arial Black" panose="020B0A04020102020204" pitchFamily="34" charset="0"/>
              </a:rPr>
              <a:t>четверть.</a:t>
            </a:r>
            <a:r>
              <a:rPr lang="ru-RU" sz="4000" dirty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ru-RU" sz="40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Волейбол.</a:t>
            </a:r>
            <a:r>
              <a:rPr lang="ru-RU" sz="4000" dirty="0">
                <a:solidFill>
                  <a:prstClr val="black"/>
                </a:solidFill>
                <a:latin typeface="Arial Black" panose="020B0A04020102020204" pitchFamily="34" charset="0"/>
              </a:rPr>
              <a:t/>
            </a:r>
            <a:br>
              <a:rPr lang="ru-RU" sz="4000" dirty="0">
                <a:solidFill>
                  <a:prstClr val="black"/>
                </a:solidFill>
                <a:latin typeface="Arial Black" panose="020B0A04020102020204" pitchFamily="34" charset="0"/>
              </a:rPr>
            </a:br>
            <a:r>
              <a:rPr lang="ru-RU" sz="2500" dirty="0">
                <a:solidFill>
                  <a:prstClr val="black"/>
                </a:solidFill>
                <a:latin typeface="Arial Black" panose="020B0A04020102020204" pitchFamily="34" charset="0"/>
              </a:rPr>
              <a:t/>
            </a:r>
            <a:br>
              <a:rPr lang="ru-RU" sz="2500" dirty="0">
                <a:solidFill>
                  <a:prstClr val="black"/>
                </a:solidFill>
                <a:latin typeface="Arial Black" panose="020B0A04020102020204" pitchFamily="34" charset="0"/>
              </a:rPr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27"/>
          <a:stretch/>
        </p:blipFill>
        <p:spPr>
          <a:xfrm>
            <a:off x="7754574" y="1969907"/>
            <a:ext cx="1941829" cy="21968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30" y="3714306"/>
            <a:ext cx="2930182" cy="307051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30" y="443286"/>
            <a:ext cx="4086561" cy="306492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776119" y="2250461"/>
            <a:ext cx="347980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Стойки, перемещения, </a:t>
            </a:r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передачи и подачи мяча</a:t>
            </a: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</a:t>
            </a: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и эстафеты, учебная игра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65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3854" y="388627"/>
            <a:ext cx="5081156" cy="1325563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rgbClr val="FF0000"/>
                </a:solidFill>
                <a:latin typeface="Arial Black" panose="020B0A04020102020204" pitchFamily="34" charset="0"/>
              </a:rPr>
              <a:t>Легкая атлетика.</a:t>
            </a:r>
            <a:r>
              <a:rPr lang="ru-RU" sz="4000" dirty="0">
                <a:solidFill>
                  <a:prstClr val="black"/>
                </a:solidFill>
                <a:latin typeface="Arial Black" panose="020B0A04020102020204" pitchFamily="34" charset="0"/>
              </a:rPr>
              <a:t/>
            </a:r>
            <a:br>
              <a:rPr lang="ru-RU" sz="4000" dirty="0">
                <a:solidFill>
                  <a:prstClr val="black"/>
                </a:solidFill>
                <a:latin typeface="Arial Black" panose="020B0A04020102020204" pitchFamily="34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02131" y="1007124"/>
            <a:ext cx="6866659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Определение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физической </a:t>
            </a:r>
            <a:b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подготовленности по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   </a:t>
            </a:r>
          </a:p>
          <a:p>
            <a:pPr lvl="0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двигательным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способностям: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скорость –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челночный бег 3х10м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(сек.);</a:t>
            </a:r>
            <a:b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гибкость – наклон вперед из положения стоя (см);</a:t>
            </a:r>
            <a:b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сила – подтягивание в висе (мальчики),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отжимания в упоре лежа (девочки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(кол-во раз);</a:t>
            </a:r>
          </a:p>
          <a:p>
            <a:pPr marL="342900" lvl="0" indent="-342900">
              <a:buFontTx/>
              <a:buChar char="-"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скоростно-силовые способности – прыжок в длину с места (см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 подъем туловища за 30 сек. (кол-во раз).</a:t>
            </a:r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Бег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прыжки, эстафеты, подвижные и спортивные игры (мини-футбол, пионербол, вышибалы и др.).</a:t>
            </a:r>
            <a:r>
              <a:rPr lang="ru-RU" dirty="0">
                <a:solidFill>
                  <a:prstClr val="black"/>
                </a:solidFill>
                <a:latin typeface="Arial Black" panose="020B0A04020102020204" pitchFamily="34" charset="0"/>
              </a:rPr>
              <a:t/>
            </a:r>
            <a:br>
              <a:rPr lang="ru-RU" dirty="0">
                <a:solidFill>
                  <a:prstClr val="black"/>
                </a:solidFill>
                <a:latin typeface="Arial Black" panose="020B0A04020102020204" pitchFamily="34" charset="0"/>
              </a:rPr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91" y="388627"/>
            <a:ext cx="2262342" cy="25625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06" y="3500470"/>
            <a:ext cx="1962150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14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6717" y="118805"/>
            <a:ext cx="6515101" cy="1325563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Спартакиада школьного спортивного клуба лицея №1 </a:t>
            </a:r>
            <a:br>
              <a:rPr lang="ru-RU" sz="36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«Южный барс».</a:t>
            </a:r>
            <a:endParaRPr lang="ru-RU" sz="36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36" y="315795"/>
            <a:ext cx="2283866" cy="201495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418262" y="2330749"/>
            <a:ext cx="47952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четверть.</a:t>
            </a:r>
          </a:p>
          <a:p>
            <a:pPr lvl="0" algn="ctr"/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Президентские состязания.</a:t>
            </a:r>
            <a:b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Туристический слет.</a:t>
            </a:r>
          </a:p>
          <a:p>
            <a:pPr lvl="0" algn="ctr"/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Мини-футбол (мал.)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919" y="490640"/>
            <a:ext cx="3129576" cy="301691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745" y="4269741"/>
            <a:ext cx="2204757" cy="24751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487" y="4182327"/>
            <a:ext cx="1750027" cy="247087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99" y="4364707"/>
            <a:ext cx="2928467" cy="219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59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5709" y="510598"/>
            <a:ext cx="5642265" cy="1325563"/>
          </a:xfrm>
        </p:spPr>
        <p:txBody>
          <a:bodyPr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</a:t>
            </a:r>
            <a:r>
              <a:rPr lang="ru-RU" sz="48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четверть.</a:t>
            </a:r>
            <a:br>
              <a:rPr lang="ru-RU" sz="48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4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Веселые старты.</a:t>
            </a:r>
            <a:endParaRPr lang="ru-RU" sz="4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78" y="510598"/>
            <a:ext cx="2453417" cy="26578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938" y="2384017"/>
            <a:ext cx="4045836" cy="39244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69" y="3835257"/>
            <a:ext cx="2644181" cy="24732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658" y="604877"/>
            <a:ext cx="3176010" cy="23789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262" y="4083627"/>
            <a:ext cx="4109224" cy="222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91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141</TotalTime>
  <Words>120</Words>
  <Application>Microsoft Office PowerPoint</Application>
  <PresentationFormat>Широкоэкранный</PresentationFormat>
  <Paragraphs>32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Times New Roman</vt:lpstr>
      <vt:lpstr>Trebuchet MS</vt:lpstr>
      <vt:lpstr>Wingdings 3</vt:lpstr>
      <vt:lpstr>Аспект</vt:lpstr>
      <vt:lpstr>Программа  по физической культуре.  5 класс.</vt:lpstr>
      <vt:lpstr>1 четверть. Легкая атлетика.  </vt:lpstr>
      <vt:lpstr>Баскетбол. </vt:lpstr>
      <vt:lpstr>     2 четверть.        Гимнастика.           Упражнения на           гимнастических снарядах: - параллельные (мал.) и разновысокие брусья (дев.); - бревно (дев.); - перекладина (мал.); - опорный прыжок через козла; - кольца; - акробатика.</vt:lpstr>
      <vt:lpstr>3 четверть. Лыжная подготовка (2 урока в неделю). </vt:lpstr>
      <vt:lpstr>4 четверть. Волейбол.  </vt:lpstr>
      <vt:lpstr>Легкая атлетика. </vt:lpstr>
      <vt:lpstr>Спартакиада школьного спортивного клуба лицея №1  «Южный барс».</vt:lpstr>
      <vt:lpstr>2 четверть. Веселые старты.</vt:lpstr>
      <vt:lpstr>3 четверть. Баскетбол.   Лыжные гонки.    Зарница.</vt:lpstr>
      <vt:lpstr>4 четверть. Пионербол с элементами волейбола.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по физической культуре в 5 классе (ФГОС)</dc:title>
  <dc:creator>Марина</dc:creator>
  <cp:lastModifiedBy>Марина</cp:lastModifiedBy>
  <cp:revision>15</cp:revision>
  <dcterms:created xsi:type="dcterms:W3CDTF">2016-09-01T06:05:19Z</dcterms:created>
  <dcterms:modified xsi:type="dcterms:W3CDTF">2016-09-01T08:26:22Z</dcterms:modified>
</cp:coreProperties>
</file>